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50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39" autoAdjust="0"/>
  </p:normalViewPr>
  <p:slideViewPr>
    <p:cSldViewPr>
      <p:cViewPr varScale="1">
        <p:scale>
          <a:sx n="100" d="100"/>
          <a:sy n="100" d="100"/>
        </p:scale>
        <p:origin x="336" y="-2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1690-DEB6-4A6C-A6B4-0DFDAC1E2BD9}" type="datetimeFigureOut">
              <a:rPr lang="de-CH" smtClean="0"/>
              <a:t>16.05.2013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49006-65D4-4489-8B2E-051C0744C86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666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1690-DEB6-4A6C-A6B4-0DFDAC1E2BD9}" type="datetimeFigureOut">
              <a:rPr lang="de-CH" smtClean="0"/>
              <a:t>16.05.2013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49006-65D4-4489-8B2E-051C0744C86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73082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1690-DEB6-4A6C-A6B4-0DFDAC1E2BD9}" type="datetimeFigureOut">
              <a:rPr lang="de-CH" smtClean="0"/>
              <a:t>16.05.2013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49006-65D4-4489-8B2E-051C0744C86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072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1690-DEB6-4A6C-A6B4-0DFDAC1E2BD9}" type="datetimeFigureOut">
              <a:rPr lang="de-CH" smtClean="0"/>
              <a:t>16.05.2013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49006-65D4-4489-8B2E-051C0744C86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99120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1690-DEB6-4A6C-A6B4-0DFDAC1E2BD9}" type="datetimeFigureOut">
              <a:rPr lang="de-CH" smtClean="0"/>
              <a:t>16.05.2013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49006-65D4-4489-8B2E-051C0744C86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11115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1690-DEB6-4A6C-A6B4-0DFDAC1E2BD9}" type="datetimeFigureOut">
              <a:rPr lang="de-CH" smtClean="0"/>
              <a:t>16.05.2013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49006-65D4-4489-8B2E-051C0744C86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06482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1690-DEB6-4A6C-A6B4-0DFDAC1E2BD9}" type="datetimeFigureOut">
              <a:rPr lang="de-CH" smtClean="0"/>
              <a:t>16.05.2013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49006-65D4-4489-8B2E-051C0744C86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0908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1690-DEB6-4A6C-A6B4-0DFDAC1E2BD9}" type="datetimeFigureOut">
              <a:rPr lang="de-CH" smtClean="0"/>
              <a:t>16.05.2013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49006-65D4-4489-8B2E-051C0744C86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99265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1690-DEB6-4A6C-A6B4-0DFDAC1E2BD9}" type="datetimeFigureOut">
              <a:rPr lang="de-CH" smtClean="0"/>
              <a:t>16.05.2013</a:t>
            </a:fld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49006-65D4-4489-8B2E-051C0744C86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2287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1690-DEB6-4A6C-A6B4-0DFDAC1E2BD9}" type="datetimeFigureOut">
              <a:rPr lang="de-CH" smtClean="0"/>
              <a:t>16.05.2013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49006-65D4-4489-8B2E-051C0744C86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5409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1690-DEB6-4A6C-A6B4-0DFDAC1E2BD9}" type="datetimeFigureOut">
              <a:rPr lang="de-CH" smtClean="0"/>
              <a:t>16.05.2013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B49006-65D4-4489-8B2E-051C0744C86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23086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1690-DEB6-4A6C-A6B4-0DFDAC1E2BD9}" type="datetimeFigureOut">
              <a:rPr lang="de-CH" smtClean="0"/>
              <a:t>16.05.2013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B49006-65D4-4489-8B2E-051C0744C86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98860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CH"/>
          </a:p>
        </p:txBody>
      </p:sp>
      <p:pic>
        <p:nvPicPr>
          <p:cNvPr id="1026" name="Picture 2" descr="G:\Objekte Schweiz\Bachenbülach, Brämenstallstr. 4_6_8\Grundrisse\8012 4.5-Zi-Whg Nr. 8.4\SCAN8425_0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4544" y="-243408"/>
            <a:ext cx="10826750" cy="7607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reihandform 4"/>
          <p:cNvSpPr/>
          <p:nvPr/>
        </p:nvSpPr>
        <p:spPr>
          <a:xfrm>
            <a:off x="1171575" y="304800"/>
            <a:ext cx="4324350" cy="5743575"/>
          </a:xfrm>
          <a:custGeom>
            <a:avLst/>
            <a:gdLst>
              <a:gd name="connsiteX0" fmla="*/ 57150 w 4324350"/>
              <a:gd name="connsiteY0" fmla="*/ 0 h 5743575"/>
              <a:gd name="connsiteX1" fmla="*/ 0 w 4324350"/>
              <a:gd name="connsiteY1" fmla="*/ 4743450 h 5743575"/>
              <a:gd name="connsiteX2" fmla="*/ 1285875 w 4324350"/>
              <a:gd name="connsiteY2" fmla="*/ 4752975 h 5743575"/>
              <a:gd name="connsiteX3" fmla="*/ 1266825 w 4324350"/>
              <a:gd name="connsiteY3" fmla="*/ 5743575 h 5743575"/>
              <a:gd name="connsiteX4" fmla="*/ 2962275 w 4324350"/>
              <a:gd name="connsiteY4" fmla="*/ 5743575 h 5743575"/>
              <a:gd name="connsiteX5" fmla="*/ 2952750 w 4324350"/>
              <a:gd name="connsiteY5" fmla="*/ 4752975 h 5743575"/>
              <a:gd name="connsiteX6" fmla="*/ 4324350 w 4324350"/>
              <a:gd name="connsiteY6" fmla="*/ 4752975 h 5743575"/>
              <a:gd name="connsiteX7" fmla="*/ 4324350 w 4324350"/>
              <a:gd name="connsiteY7" fmla="*/ 4362450 h 5743575"/>
              <a:gd name="connsiteX8" fmla="*/ 4152900 w 4324350"/>
              <a:gd name="connsiteY8" fmla="*/ 4362450 h 5743575"/>
              <a:gd name="connsiteX9" fmla="*/ 4152900 w 4324350"/>
              <a:gd name="connsiteY9" fmla="*/ 2943225 h 5743575"/>
              <a:gd name="connsiteX10" fmla="*/ 3476625 w 4324350"/>
              <a:gd name="connsiteY10" fmla="*/ 2943225 h 5743575"/>
              <a:gd name="connsiteX11" fmla="*/ 3457575 w 4324350"/>
              <a:gd name="connsiteY11" fmla="*/ 2295525 h 5743575"/>
              <a:gd name="connsiteX12" fmla="*/ 3114675 w 4324350"/>
              <a:gd name="connsiteY12" fmla="*/ 2314575 h 5743575"/>
              <a:gd name="connsiteX13" fmla="*/ 3162300 w 4324350"/>
              <a:gd name="connsiteY13" fmla="*/ 57150 h 5743575"/>
              <a:gd name="connsiteX14" fmla="*/ 57150 w 4324350"/>
              <a:gd name="connsiteY14" fmla="*/ 0 h 5743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324350" h="5743575">
                <a:moveTo>
                  <a:pt x="57150" y="0"/>
                </a:moveTo>
                <a:lnTo>
                  <a:pt x="0" y="4743450"/>
                </a:lnTo>
                <a:lnTo>
                  <a:pt x="1285875" y="4752975"/>
                </a:lnTo>
                <a:lnTo>
                  <a:pt x="1266825" y="5743575"/>
                </a:lnTo>
                <a:lnTo>
                  <a:pt x="2962275" y="5743575"/>
                </a:lnTo>
                <a:lnTo>
                  <a:pt x="2952750" y="4752975"/>
                </a:lnTo>
                <a:lnTo>
                  <a:pt x="4324350" y="4752975"/>
                </a:lnTo>
                <a:lnTo>
                  <a:pt x="4324350" y="4362450"/>
                </a:lnTo>
                <a:lnTo>
                  <a:pt x="4152900" y="4362450"/>
                </a:lnTo>
                <a:lnTo>
                  <a:pt x="4152900" y="2943225"/>
                </a:lnTo>
                <a:lnTo>
                  <a:pt x="3476625" y="2943225"/>
                </a:lnTo>
                <a:lnTo>
                  <a:pt x="3457575" y="2295525"/>
                </a:lnTo>
                <a:lnTo>
                  <a:pt x="3114675" y="2314575"/>
                </a:lnTo>
                <a:lnTo>
                  <a:pt x="3162300" y="57150"/>
                </a:lnTo>
                <a:lnTo>
                  <a:pt x="57150" y="0"/>
                </a:lnTo>
                <a:close/>
              </a:path>
            </a:pathLst>
          </a:custGeom>
          <a:solidFill>
            <a:srgbClr val="C0504D">
              <a:alpha val="20000"/>
            </a:srgbClr>
          </a:solidFill>
          <a:ln>
            <a:solidFill>
              <a:srgbClr val="C0504D">
                <a:alpha val="2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089750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Bildschirmpräsentation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Nicole Subits</dc:creator>
  <cp:lastModifiedBy>Nicole Subits</cp:lastModifiedBy>
  <cp:revision>1</cp:revision>
  <dcterms:created xsi:type="dcterms:W3CDTF">2013-05-16T13:56:42Z</dcterms:created>
  <dcterms:modified xsi:type="dcterms:W3CDTF">2013-05-16T14:00:19Z</dcterms:modified>
</cp:coreProperties>
</file>